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7"/>
  </p:notesMasterIdLst>
  <p:sldIdLst>
    <p:sldId id="354" r:id="rId2"/>
    <p:sldId id="257" r:id="rId3"/>
    <p:sldId id="259" r:id="rId4"/>
    <p:sldId id="258" r:id="rId5"/>
    <p:sldId id="371" r:id="rId6"/>
    <p:sldId id="387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401" r:id="rId67"/>
    <p:sldId id="326" r:id="rId68"/>
    <p:sldId id="341" r:id="rId69"/>
    <p:sldId id="328" r:id="rId70"/>
    <p:sldId id="350" r:id="rId71"/>
    <p:sldId id="329" r:id="rId72"/>
    <p:sldId id="330" r:id="rId73"/>
    <p:sldId id="342" r:id="rId74"/>
    <p:sldId id="351" r:id="rId75"/>
    <p:sldId id="352" r:id="rId76"/>
    <p:sldId id="364" r:id="rId77"/>
    <p:sldId id="363" r:id="rId78"/>
    <p:sldId id="402" r:id="rId79"/>
    <p:sldId id="336" r:id="rId80"/>
    <p:sldId id="366" r:id="rId81"/>
    <p:sldId id="403" r:id="rId82"/>
    <p:sldId id="365" r:id="rId83"/>
    <p:sldId id="367" r:id="rId84"/>
    <p:sldId id="393" r:id="rId85"/>
    <p:sldId id="369" r:id="rId86"/>
    <p:sldId id="404" r:id="rId87"/>
    <p:sldId id="337" r:id="rId88"/>
    <p:sldId id="394" r:id="rId89"/>
    <p:sldId id="405" r:id="rId90"/>
    <p:sldId id="392" r:id="rId91"/>
    <p:sldId id="395" r:id="rId92"/>
    <p:sldId id="396" r:id="rId93"/>
    <p:sldId id="397" r:id="rId94"/>
    <p:sldId id="406" r:id="rId95"/>
    <p:sldId id="339" r:id="rId96"/>
    <p:sldId id="399" r:id="rId97"/>
    <p:sldId id="398" r:id="rId98"/>
    <p:sldId id="400" r:id="rId99"/>
    <p:sldId id="340" r:id="rId100"/>
    <p:sldId id="386" r:id="rId101"/>
    <p:sldId id="296" r:id="rId102"/>
    <p:sldId id="297" r:id="rId103"/>
    <p:sldId id="298" r:id="rId104"/>
    <p:sldId id="311" r:id="rId105"/>
    <p:sldId id="299" r:id="rId106"/>
    <p:sldId id="300" r:id="rId107"/>
    <p:sldId id="301" r:id="rId108"/>
    <p:sldId id="302" r:id="rId109"/>
    <p:sldId id="303" r:id="rId110"/>
    <p:sldId id="304" r:id="rId111"/>
    <p:sldId id="379" r:id="rId112"/>
    <p:sldId id="380" r:id="rId113"/>
    <p:sldId id="381" r:id="rId114"/>
    <p:sldId id="382" r:id="rId115"/>
    <p:sldId id="373" r:id="rId116"/>
    <p:sldId id="374" r:id="rId117"/>
    <p:sldId id="375" r:id="rId118"/>
    <p:sldId id="376" r:id="rId119"/>
    <p:sldId id="377" r:id="rId120"/>
    <p:sldId id="378" r:id="rId121"/>
    <p:sldId id="388" r:id="rId122"/>
    <p:sldId id="391" r:id="rId123"/>
    <p:sldId id="390" r:id="rId124"/>
    <p:sldId id="389" r:id="rId125"/>
    <p:sldId id="372" r:id="rId1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printerSettings" Target="printerSettings/printerSettings1.bin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REST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Spring Data Graph</a:t>
            </a:r>
            <a:endParaRPr lang="en-US" dirty="0" smtClean="0"/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86345"/>
          </a:xfrm>
        </p:spPr>
        <p:txBody>
          <a:bodyPr/>
          <a:lstStyle/>
          <a:p>
            <a:r>
              <a:rPr lang="en-US" dirty="0" smtClean="0"/>
              <a:t>Tell me all the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82" y="2599735"/>
            <a:ext cx="5888182" cy="40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patterns</a:t>
            </a:r>
          </a:p>
          <a:p>
            <a:r>
              <a:rPr lang="en-US" dirty="0" smtClean="0"/>
              <a:t>Provided by an external library</a:t>
            </a:r>
          </a:p>
          <a:p>
            <a:pPr lvl="1"/>
            <a:r>
              <a:rPr lang="en-US" dirty="0" smtClean="0"/>
              <a:t>Not available in MVN repos</a:t>
            </a:r>
          </a:p>
          <a:p>
            <a:pPr lvl="1"/>
            <a:r>
              <a:rPr lang="en-US" dirty="0" smtClean="0"/>
              <a:t>We’ve pre-built it in </a:t>
            </a:r>
            <a:r>
              <a:rPr lang="en-US" dirty="0"/>
              <a:t>the </a:t>
            </a:r>
            <a:r>
              <a:rPr lang="en-US" dirty="0" err="1"/>
              <a:t>koans</a:t>
            </a:r>
            <a:endParaRPr lang="en-US" dirty="0"/>
          </a:p>
          <a:p>
            <a:pPr lvl="1"/>
            <a:r>
              <a:rPr lang="en-US" dirty="0"/>
              <a:t>Otherwise build form source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doctors fought many enemies at once?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294764"/>
            <a:ext cx="6923809" cy="55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20656</TotalTime>
  <Words>5247</Words>
  <Application>Microsoft Macintosh PowerPoint</Application>
  <PresentationFormat>On-screen Show (4:3)</PresentationFormat>
  <Paragraphs>923</Paragraphs>
  <Slides>125</Slides>
  <Notes>43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6" baseType="lpstr">
      <vt:lpstr>Office Theme</vt:lpstr>
      <vt:lpstr>PowerPoint Presentation</vt:lpstr>
      <vt:lpstr>A Programmatic Introduction to Neo4j</vt:lpstr>
      <vt:lpstr>Logistics</vt:lpstr>
      <vt:lpstr>Roadmap</vt:lpstr>
      <vt:lpstr>Our Domain: Doctor Who</vt:lpstr>
      <vt:lpstr>And His Enemies…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Exercise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Path finding</vt:lpstr>
      <vt:lpstr>Path finder code</vt:lpstr>
      <vt:lpstr>Exercise</vt:lpstr>
      <vt:lpstr>Koan Eight</vt:lpstr>
      <vt:lpstr>Why graph matching?</vt:lpstr>
      <vt:lpstr>Graph Matchers</vt:lpstr>
      <vt:lpstr>Which doctors fought many enemies at once?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310</cp:revision>
  <dcterms:created xsi:type="dcterms:W3CDTF">2011-03-08T13:24:17Z</dcterms:created>
  <dcterms:modified xsi:type="dcterms:W3CDTF">2011-05-07T11:49:00Z</dcterms:modified>
</cp:coreProperties>
</file>